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9" r:id="rId4"/>
    <p:sldId id="258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309"/>
    <a:srgbClr val="8B2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2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7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1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8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9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3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4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333B-9DA6-4250-8F95-1EFB380FC636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7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.png"/><Relationship Id="rId7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.png"/><Relationship Id="rId7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3.png"/><Relationship Id="rId7" Type="http://schemas.openxmlformats.org/officeDocument/2006/relationships/image" Target="../media/image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309968"/>
            <a:ext cx="9144000" cy="14646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모두의 깃</a:t>
            </a: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&amp;</a:t>
            </a:r>
            <a:r>
              <a:rPr kumimoji="0" lang="ko-KR" alt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깃허브</a:t>
            </a:r>
            <a:endParaRPr kumimoji="0" lang="ko-KR" altLang="ko-KR" sz="80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97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명령어를 알아야 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명령어를 알아야 하는 이유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파트의 모든 장은 하나의 절을 실습하는 데 가급적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분 내외로 소요되도록 구성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목차만 보아도 중요한 명령어를 한눈에 파악할 수 있도록 해당 절에서 가장 중요한 명령어를 중제목으로 적었음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우선 명령어를 책을 따라 쳐보며 손에 익혀보고 이따금씩 헷갈리는 개념이 있다면 절 단위로 복습해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어느 순간부터는 깃 명령어를 칠 때 머리가 아닌 손이 먼저 반응하게 될 것</a:t>
            </a:r>
          </a:p>
        </p:txBody>
      </p:sp>
    </p:spTree>
    <p:extLst>
      <p:ext uri="{BB962C8B-B14F-4D97-AF65-F5344CB8AC3E}">
        <p14:creationId xmlns:p14="http://schemas.microsoft.com/office/powerpoint/2010/main" val="4087114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--delete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--delete v0.0.1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v0.0.1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삭제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CB4C9C-6676-2CEE-DC8D-7BBB1AAF8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9240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E8F054-2F92-9A2C-5B9D-8B8996D33A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2259785"/>
            <a:ext cx="70770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8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--delete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태그 목록을 조회해 태그가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삭제됐음을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확인해 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D8331-BC0C-3288-79E4-2C70F8DA2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7143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FD8D14-B8FA-C87D-9962-F83C619DE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82" y="2249299"/>
            <a:ext cx="70866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803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--delete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-d v1.0.0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v1.0.0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태그도 삭제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A00A57-EEAE-D156-EEB0-DAE4445A29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A9AA63-CAF0-57E5-D238-C8B34FC45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2260964"/>
            <a:ext cx="70866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058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--delete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현재 태그를 조회하여 태그가 삭제된 것을 확인해 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8DA262-0FA6-D34E-A86A-769EDF500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4405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97B9E2-0F1F-0920-B8B7-BBA054520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2247377"/>
            <a:ext cx="70961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2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깃 저장소를 만드는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명령으로 로컬에 깃 저장소를 만들어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저장소를 만들려는 경로에서 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열어주자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C:\test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경로에 깃 저장소를 만들어 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C:\test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삼겠음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해당 경로에서 마우스 오른쪽 버튼을 클릭한 후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Bash Here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클릭하여 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열어보자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EF91DD-FFCF-1B05-A9E5-1420B73FA0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296236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8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045CB9-C86B-2685-74FF-939D278AC199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C4129D4-2DFA-E658-C3BC-D4CA8CCBFC8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원하는 경로에서 ‘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Git Bash Here’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클릭하기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C47E84F-21CF-2DFF-1871-C101C7FEF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97D9E10-36BB-7A26-3792-7121DA7A2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88924"/>
            <a:ext cx="51911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원하는 경로에서 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열린 모습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박스처럼 원하는 경로가 표시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2B16E8-832B-9281-41C8-A17E13E15A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490DF8D-AB97-F997-4E8E-41619AD6FF0F}"/>
              </a:ext>
            </a:extLst>
          </p:cNvPr>
          <p:cNvGrpSpPr/>
          <p:nvPr/>
        </p:nvGrpSpPr>
        <p:grpSpPr>
          <a:xfrm>
            <a:off x="597117" y="2628660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30B8F774-9006-7892-B8F4-465A4680B1E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깃 배시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510A372-78FE-7231-0DA3-D393931AA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CDA6D2E-6BB6-1AFF-AFED-E75E9FA8A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52230"/>
            <a:ext cx="42481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2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시작 메뉴에서 깃 배시 열기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6-5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같이 시작 메뉴에서 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열어도 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5B5745-FEEC-D200-CB9C-9AEBF829D0FB}"/>
              </a:ext>
            </a:extLst>
          </p:cNvPr>
          <p:cNvGrpSpPr/>
          <p:nvPr/>
        </p:nvGrpSpPr>
        <p:grpSpPr>
          <a:xfrm>
            <a:off x="597117" y="2628660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A0139647-DFDA-B979-50BD-E0CA2124971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시작 메뉴에서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git bash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입력하기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FE40700-E121-E0B2-1DD5-1719E5265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EA22D3A-6E20-FDDB-B8BD-C6CAEE4A0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54582"/>
            <a:ext cx="26574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19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경우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원하는 경로로 이동할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‘해당 경로로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이동하라’는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C:\test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이동하고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cd C:\test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30AD52-68F1-999E-B77D-380A854EA3F2}"/>
              </a:ext>
            </a:extLst>
          </p:cNvPr>
          <p:cNvGrpSpPr/>
          <p:nvPr/>
        </p:nvGrpSpPr>
        <p:grpSpPr>
          <a:xfrm>
            <a:off x="597117" y="2955831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ACE4D122-4C29-9BDC-DE1F-C514FFC1B90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6-6 | cd &lt;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경로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&gt;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명령으로 원하는 경로로 이동하기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4E001C6-8ECD-61E5-FF58-679F1B512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EBA6B34C-AB73-E0D3-3FF2-8CBC9842E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" y="3256331"/>
            <a:ext cx="34956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12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 현재 경로를 확인하는 명령어는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pwd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필자는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C:\test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이동했으니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pwd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입력하면 해당 경로가 출력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730AD52-68F1-999E-B77D-380A854EA3F2}"/>
              </a:ext>
            </a:extLst>
          </p:cNvPr>
          <p:cNvGrpSpPr/>
          <p:nvPr/>
        </p:nvGrpSpPr>
        <p:grpSpPr>
          <a:xfrm>
            <a:off x="597117" y="2628660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ACE4D122-4C29-9BDC-DE1F-C514FFC1B90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6-7 |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pwd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명령어로 현재 경로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4E001C6-8ECD-61E5-FF58-679F1B5120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1387BFF-75BB-CCEA-C67F-86E91E91C9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29160"/>
            <a:ext cx="35147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3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로컬 저장소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Initialized empty Git repository in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메시지가 뜨면 성공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저장소가 만들어지면 해당 경로에 다음 그림처럼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.git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폴더가 만들어진 것을 볼 수 있음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03D7C7-6C58-F36C-0B9C-B88E15E64F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95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606745-89FF-2B2E-13DF-B0953F98495E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FCC4C4F6-6F9F-F38E-6B6C-553AD2C40D8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6-8 | git 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init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명령으로 깃 저장소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FAB700B-F417-97D6-542F-76F00D9FF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DBD9A25-405F-CFAB-DD28-EFA69ED59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14091"/>
            <a:ext cx="71437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98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 상태 확인하기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저장소를 만들었다면 이제 버전을 관리할 대상을 만들어 볼까요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 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적힌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만듦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ED607F-1C3F-55B4-5DA5-15C51FFBD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9642317-0AB6-0F06-5ACA-83585C5E4B96}"/>
              </a:ext>
            </a:extLst>
          </p:cNvPr>
          <p:cNvGrpSpPr/>
          <p:nvPr/>
        </p:nvGrpSpPr>
        <p:grpSpPr>
          <a:xfrm>
            <a:off x="597117" y="2586715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6EB32593-C921-64F6-87D1-AF1E594C0CD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6-9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14D3E9F-2834-4539-3B3D-47469DBBA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16AB9C4-D0E0-A056-E74B-8B72197087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844878"/>
            <a:ext cx="57435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460970"/>
            <a:ext cx="9144000" cy="7604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PART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명령어로 깃 다루기</a:t>
            </a:r>
            <a:endParaRPr kumimoji="0" lang="ko-KR" altLang="ko-KR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6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 상태 확인하기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여러분이 알아야 할 중요한 명령이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현재 작업 디렉터리의 상태를 알려주는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깃을 다룰 때 빈번히 사용하는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702794-43E5-2F52-C7DA-00DD67E5B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6407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3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 상태 확인하기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배시에서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입력하면 다음과 같은 결과가 나옴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13E695-2858-B0F9-80A8-40575D6D6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5" y="2267955"/>
            <a:ext cx="71056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36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 상태 확인하기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이게 무슨 뜻일까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 branch 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현재 기본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있다는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 commits yet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현재 아무런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하지 않았음을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Untracked files: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깃이 기존에 변경 사항을 추적하지 않은 대상을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표시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기존에 버전을 관리한 적 없던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새로운 파일이 생성되었음을 의미</a:t>
            </a:r>
          </a:p>
        </p:txBody>
      </p:sp>
    </p:spTree>
    <p:extLst>
      <p:ext uri="{BB962C8B-B14F-4D97-AF65-F5344CB8AC3E}">
        <p14:creationId xmlns:p14="http://schemas.microsoft.com/office/powerpoint/2010/main" val="1255889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스테이지에 추가해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추가할 대상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스테이지에 추가할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스테이지에 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34685-0A04-5B08-08C6-D4C4357F9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2660359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B71224-8B7F-8BA5-6EBC-BC938C6D3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974597"/>
            <a:ext cx="71056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0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경고 메시지가 뜰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윈도의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줄 바꿈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문자와 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따르는 리눅스의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개행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문자가 다르기 때문에 발생하는 메시지인데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무시해도 무방함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97542A-43DB-6DF5-1DFD-5740EDCB7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8" y="2926536"/>
            <a:ext cx="62388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작업 디렉터리의 상태를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Changes to be committed: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표기됐다면 성공적으로 스테이지에 추가된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35C41F-0DAC-3565-12CB-3568C31FB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767A99-4422-FD59-CF1D-A4FB770EBC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2880657"/>
            <a:ext cx="70866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73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한꺼번에 스테이지에 추가하기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사항을 스테이지에 추가하는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스테이지로 올릴 대상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추가할 파일이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200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 있다면 어떡할까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 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200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사용해야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 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현재 디렉터리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디렉터리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있는 모든 변경 사항을 한 번에 스테이지로 추가할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6-10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같이 스테이지로 올릴 파일이 다섯 개 있다고 가정해 보자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실습하지 않아도 무방함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660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EFADB1-03F8-58B5-297C-360D4DE876B8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2D951D2-0673-7925-F147-CA1209F71C7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 다섯 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BE80040-A318-6786-B7D6-212A519DC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F9D1CE2-64A7-351D-56B0-0DA739C54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45339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15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올리기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 .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이 모든 파일을 한 번에 스테이지로 올릴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그림을 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까지 모든 파일이 한 번에 스테이지로 올라왔음을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057888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EFADB1-03F8-58B5-297C-360D4DE876B8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B2D951D2-0673-7925-F147-CA1209F71C7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사항들을 한 번에 스테이지에 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BE80040-A318-6786-B7D6-212A519DCD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014B593-B765-599B-72C9-4CA1966B9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14346"/>
            <a:ext cx="47910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8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1076785"/>
            <a:ext cx="9144000" cy="4751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명령어로 버전 관리하기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endParaRPr kumimoji="0" lang="ko-KR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EA895D-A5A5-075E-8F77-3D354D19CF96}"/>
              </a:ext>
            </a:extLst>
          </p:cNvPr>
          <p:cNvSpPr txBox="1">
            <a:spLocks/>
          </p:cNvSpPr>
          <p:nvPr/>
        </p:nvSpPr>
        <p:spPr>
          <a:xfrm>
            <a:off x="1100357" y="1774471"/>
            <a:ext cx="7330579" cy="3737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6.1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깃 명령어를 알아야 하는 이유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6.2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버전 만들기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6.3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태그 관리하기</a:t>
            </a:r>
          </a:p>
        </p:txBody>
      </p:sp>
    </p:spTree>
    <p:extLst>
      <p:ext uri="{BB962C8B-B14F-4D97-AF65-F5344CB8AC3E}">
        <p14:creationId xmlns:p14="http://schemas.microsoft.com/office/powerpoint/2010/main" val="104328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테이지로 변경 사항을 추가했다면 이제 커밋할 일만 남았음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스테이지에 올린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커밋해 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커밋해서 새로운 버전을 만드는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--message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90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first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메시지로 새로운 버전을 만드는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m"first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commit“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명령을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뜨면 새로운 버전이 만들어진 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2114A2-F28E-6890-94DF-546C4F936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5078F3-ABF5-903E-7E34-BB07F3B912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3209531"/>
            <a:ext cx="71151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35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버전이 잘 만들어졌는지 확인해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저장소의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출력하는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만든 사람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만들어진 날짜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메시지가 출력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 우측의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 -&gt; 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현재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있음을 나타냄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3A29D6-B78C-3C68-D17E-EFD9C2288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8359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239012D-8E42-D725-0B52-F4F1910F1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37" y="3255715"/>
            <a:ext cx="70961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75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버전으로 만들 파일을 스테이지로 올리는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버전으로 만드는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두 명령을 합쳐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-am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한 번에 사용할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git commit -am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스테이지에 추가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(add)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동시에 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-am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-a -m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", git commit --all --message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명령과 같음</a:t>
            </a:r>
          </a:p>
        </p:txBody>
      </p:sp>
    </p:spTree>
    <p:extLst>
      <p:ext uri="{BB962C8B-B14F-4D97-AF65-F5344CB8AC3E}">
        <p14:creationId xmlns:p14="http://schemas.microsoft.com/office/powerpoint/2010/main" val="1660851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추가로 적어 다음과 같이 수정해 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6B7D59-90FB-81C1-B40F-70A687113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D177BB0-4E9B-ED50-4FC0-99D54F216C98}"/>
              </a:ext>
            </a:extLst>
          </p:cNvPr>
          <p:cNvGrpSpPr/>
          <p:nvPr/>
        </p:nvGrpSpPr>
        <p:grpSpPr>
          <a:xfrm>
            <a:off x="597117" y="2293100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04AEE0F2-4647-64F0-0003-1259945CCA8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6-12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B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C9E1DE1-5D88-A2DD-E454-88CE94313C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A96D581-1533-8FC2-9521-A567B98758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62358"/>
            <a:ext cx="60102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60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status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작업 디렉터리의 상태를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modified: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나타남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수정되었음을 의미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B5E481-C68F-A507-CD28-9F070D4F8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0888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15A442-D1C4-A780-20A3-E2599D4B7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7" y="2921951"/>
            <a:ext cx="71342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6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파일의 변경 사항을 새 버전으로 만들려면 이를 스테이지에 추가하고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-am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둘을 동시에 수행해 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42E1C7-9F09-2725-C9CB-8682B6B9B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4863B1-6A65-9D34-0CCF-96400F2911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595914"/>
            <a:ext cx="70961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58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log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성공했음을 확인할 수 있음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BE2E55-6448-A523-B565-42C1630D1E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45FBF1-3B40-4DCF-A6BD-C07A245211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2570747"/>
            <a:ext cx="70770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33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이렇듯 여러분은 단 한 줄의 명령만으로도 변경 사항을 스테이지에 추가하고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222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 추가와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동시에 하기 위한 조건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-am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깃이 변경 사항을 추적하는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(tracked)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파일에만 사용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이미 올라와 있거나 한 번이라도 커밋한 적이 있는 파일에만 사용할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깃이 기존에 변경 사항을 추적하지 않은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(untracked)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이 명령어를 사용할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새로운 파일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만들어 보겠음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부분은 실습하지 않아도 무방함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70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명령어를 알아야 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명령어를 알아야 하는 이유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질문할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“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버전을 관리하는 방법을 알았으면 그걸로 된 거 아닌가요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왜 굳이 명령어까지 알아야 하는 거죠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?”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이에 답하기 위해 깃 명령어를 학습해야 하는 이유를 설명하겠음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만일 여러분이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사용법도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명령어도 완벽하게 숙지했다고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그렇다면 여러분은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더 많이 사용하게 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아니면 명령어를 더 많이 사용하게 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더 직관적이고 편리하기 때문에 ‘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사용할 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같다’고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답할 수 있겠으나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적지 않은 개발자가 명령어를 더 많이 사용할 것이라고 확신</a:t>
            </a:r>
          </a:p>
        </p:txBody>
      </p:sp>
    </p:spTree>
    <p:extLst>
      <p:ext uri="{BB962C8B-B14F-4D97-AF65-F5344CB8AC3E}">
        <p14:creationId xmlns:p14="http://schemas.microsoft.com/office/powerpoint/2010/main" val="3133749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530942-1BC8-EBBA-75F9-DFC5DCE826FC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8A097634-AF4E-AED0-BC27-6842FD8620F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6-13 | b.txt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C0AF256-00B7-E907-3B7C-C2FEA4598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E0F6B7B-3A34-5E58-8F2A-30CA214AB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5981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03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status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현재 상태를 확인하면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Untracked files: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보일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기존에 깃이 변경 사항을 추적하지 않은 새로운 파일이라는 의미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852F1D-5E75-4C4A-990C-5CB0D7E8CE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02" y="2629513"/>
            <a:ext cx="66103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11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-am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동시에 하려고 해도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커밋되지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않음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깃이 변경 사항을 추적하지 않았던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(untracked)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파일이기 때문임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878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제목과 본문으로 구성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때로는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아주 길고 자세히 남기는 경우도 있다고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-am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 속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메시지의 제목을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두 명령은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메시지의 본문은 생략하고 간단하게 제목만 적을 때 사용하는 명령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765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482226-8FA4-F47F-219B-4787ECED7D8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79694BDC-68F8-BCD8-6948-FFFC63948E8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6-14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메시지의 제목만 표기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F780DB4A-75A4-A85C-0EB5-8F130BF2D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1136440-A926-A900-32E0-F27CABDB1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58731"/>
            <a:ext cx="54006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74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명령어로 커밋해도 무방하지만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때로는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제목뿐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아니라 본문까지 자세하게 작성해야 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그런 경우에는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사용하면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실습을 따라 해보자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6746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뒤 저장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554208-7A0C-D73C-86CB-3028F2527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1FBF74D-EE72-9F1F-B565-30905C111593}"/>
              </a:ext>
            </a:extLst>
          </p:cNvPr>
          <p:cNvGrpSpPr/>
          <p:nvPr/>
        </p:nvGrpSpPr>
        <p:grpSpPr>
          <a:xfrm>
            <a:off x="597117" y="2326656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5D28DA2E-D227-C9CB-F351-F778B706308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6-15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C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D2F29518-6594-6617-F5D4-A777393D71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33C281F-D5F5-16F3-90BC-96C63FB5E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2652298"/>
            <a:ext cx="60483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22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add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스테이지로 추가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9E9E4C-0DDE-9314-2CC3-5DFEDAECC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2138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EE5A34-F076-E16C-DCDB-6FA29AFCD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300539"/>
            <a:ext cx="7067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00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입력할 수 있는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창이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제목과 본문을 포함한 자세한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작성하면 되는데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아직은 입력할 수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무언가를 입력하기 위해서는 입력 모드로 전환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또는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입력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A8D8AA-1267-ACC2-6DBF-EB7017114B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7666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9B493F-0FAD-68A0-85F2-26BDFE780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3297638"/>
            <a:ext cx="219075" cy="228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F080396-932B-9656-7281-97BB0E4D7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63" y="3314700"/>
            <a:ext cx="2190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74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1AA60A-6954-D5D1-304D-4A26F38F74E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3F92AD61-4AB5-F714-147E-EE9E7CC4CEE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6-16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메시지를 입력할 수 있는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Vim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화면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E651E34-F737-BB13-C7E5-FF4A4013B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C1AE92C-9D7F-9DB9-2ED3-B824F06A4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905702"/>
            <a:ext cx="64484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8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명령어를 알아야 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명령어를 알아야 하는 이유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이유는 단순함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소스트리보다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깃 명령어를 사용하는 것이 훨씬 더 빠르고 편리하기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명령어를 한번 손에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익혀두면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명령어 한두 줄로 간단하게 버전을 다룰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버전을 관리할 때마다 일일이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열고 마우스로 버튼을 클릭하는 것보다 훨씬 빠르고 간편한 방식</a:t>
            </a:r>
          </a:p>
        </p:txBody>
      </p:sp>
    </p:spTree>
    <p:extLst>
      <p:ext uri="{BB962C8B-B14F-4D97-AF65-F5344CB8AC3E}">
        <p14:creationId xmlns:p14="http://schemas.microsoft.com/office/powerpoint/2010/main" val="934071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하단에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INSERT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나온다면 입력 모드로 전환된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입력할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이렇듯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편집기는 창이 열린 직후     나     를 입력하여 입력 모드로 전환해야만 무언가를 입력할 수 있음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DE3117-5734-F4BB-EB1C-11882B4CD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91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ED1C39-D34C-441E-C636-3A536D735D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0" y="2626519"/>
            <a:ext cx="219075" cy="228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CA316F-2D08-2918-E28C-638E21B47C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432" y="2626519"/>
            <a:ext cx="2190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79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1AA60A-6954-D5D1-304D-4A26F38F74E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3F92AD61-4AB5-F714-147E-EE9E7CC4CEE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입력 모드로 전환된 모습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E651E34-F737-BB13-C7E5-FF4A4013B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9E0A0EF-5B86-9787-76E7-5F9A81BEE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70" y="1866912"/>
            <a:ext cx="54864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2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 제목은 첫 번째 줄에 적을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제목은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third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줄에 다음과 같이 적어주자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6D9087-572A-C587-75A7-BF9BBAF3E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61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1AA60A-6954-D5D1-304D-4A26F38F74E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3F92AD61-4AB5-F714-147E-EE9E7CC4CEE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6-18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메시지의 제목 입력하기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E651E34-F737-BB13-C7E5-FF4A4013B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3403700-6412-E0FA-76EA-479A05550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58523"/>
            <a:ext cx="56102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24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메시지의 본문은 제목에서 한 줄 띄고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줄부터 작성할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본문은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This is my third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다음처럼 세 번째 줄에 적어주자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4EBAF8-B3A6-4D72-1F26-2A1B96922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96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1AA60A-6954-D5D1-304D-4A26F38F74E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3F92AD61-4AB5-F714-147E-EE9E7CC4CEE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6-19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메시지의 본문 작성하기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E651E34-F737-BB13-C7E5-FF4A4013B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35B52FB0-642D-36C6-CC77-D077D73EE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56292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92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메시지의 작성이 끝났음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저장하면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입력한 내용을 저장하려면 입력 모드에서 명령 모드로 전환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눌러줌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하단의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INSERT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사라짐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D2F2D5-AEB6-B228-DAED-EE4095C213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D4AC44-DA6E-0803-87A6-12529DEBC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2969287"/>
            <a:ext cx="3714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20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1AA60A-6954-D5D1-304D-4A26F38F74E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3F92AD61-4AB5-F714-147E-EE9E7CC4CEE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6-20 |      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입력하기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E651E34-F737-BB13-C7E5-FF4A4013B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20B6E32-205F-EF24-0103-6C8ED6184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945" y="1673260"/>
            <a:ext cx="315636" cy="1861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2E8EAE-2184-7681-8C3D-07598F389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905957"/>
            <a:ext cx="62769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89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:write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입력한 뒤         를 누르면 입력한 내용이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:quit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:q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 후         를 누르면 입력 창이 닫힘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wq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입력하고         를 눌러도 무방함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wq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:q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동시에 입력하는 것과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여기에서는 입력한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저장하고 창을 닫기 위해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wq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입력한 뒤         를 누르겠음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002197-4777-98D3-BEC0-7CF685BB1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69391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F4C757-19C0-9497-CE7A-73C1BD6249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37" y="1975683"/>
            <a:ext cx="466725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C504A9-8264-DD4F-FDC1-80788593D8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85" y="2304251"/>
            <a:ext cx="466725" cy="228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DA3570-EE7A-CA56-67B5-0CE5FC85F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07" y="2648145"/>
            <a:ext cx="466725" cy="228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FED47AC-0B07-C124-3865-AD726B7B84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748" y="3314700"/>
            <a:ext cx="4667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20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1AA60A-6954-D5D1-304D-4A26F38F74E0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3F92AD61-4AB5-F714-147E-EE9E7CC4CEE4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6-21 | :</a:t>
              </a:r>
              <a:r>
                <a:rPr lang="en-US" altLang="ko-KR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wq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를 입력하여 저장하고 닫기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E651E34-F737-BB13-C7E5-FF4A4013B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5BD5611-0F7C-6251-2B3D-90F08F757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4"/>
            <a:ext cx="63246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62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명령어를 알아야 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명령어 한두 줄로 깃 다루기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B8461E2-46B4-F1AC-2CFF-F4A96B589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39513"/>
            <a:ext cx="71437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44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다음과 같이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생성된 것을 확인할 수 있음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747B3D-4CB0-EAC0-C721-019786560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B0BC14-E839-2D61-EC56-A10564ACB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13" y="2257075"/>
            <a:ext cx="71151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39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확인해 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526205-5CBB-4258-9634-C5D9A1A363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535E29-4AC5-7657-A361-6FFFD21F8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262626"/>
            <a:ext cx="70675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84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9EF42A-C55A-47F6-4A3D-22CC3164A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383" y="1950090"/>
            <a:ext cx="70961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7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편집기에 익숙하지 않은 독자는 입력 모드와 명령 모드로 전환하는 과정이 어색할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조금만 연습하면 능숙하게 할 수 있을 테니 걱정하지 않아도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추가된 항목을 커밋하는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메시지의 제목만 간단하게 작성하여 커밋하는 방법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-am "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스테이지에 추가와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동시에 할 수도 있었음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3354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자세하게 작성하고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입력한 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편집기에서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작성한 뒤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작성하기 위해서는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    를 입력하여 입력 모드로 전환해야 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입력한 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저장하려면       를 누르고 명령 모드로 전환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277500-05D2-99F1-D126-6CF11652C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36" y="2576469"/>
            <a:ext cx="219075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93AD3-FAD7-0620-44C4-8E1EE54B01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489" y="2576469"/>
            <a:ext cx="219075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A6372D-5DA9-A46D-266D-101A06224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7" y="2831349"/>
            <a:ext cx="371475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79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저장소의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보는 명령이라고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여러 유용한 옵션을 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대표적인 몇 개만 알아보자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98541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단순한 형태로 보고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말 그대로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커밋당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한 줄로 출력해주는 옵션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매우 복잡하고 많이 쌓여 있는 상황에서 요긴하게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명령은 다음과 같이 짧은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 제목만을 출력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직접 입력해 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021D16-D9CC-9DDD-0339-E46F0CA5A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C4BF8A-E87B-E372-2EEB-EAD26B8BEF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8" y="3591798"/>
            <a:ext cx="71056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10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 다른 유용한 옵션으로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--patch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해당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어떤 파일이 어떻게 수정됐는지를 출력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--patch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각각의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무엇을 어떻게 변경했는지 상세하게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명령의 결과는 일부만 첨부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8BEE38-71D1-00C2-E4D2-FA341E81AF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2B86EF-0027-D2B3-EBCB-EAF16045CD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46" y="3576987"/>
            <a:ext cx="71628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99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DD3553-EE1F-36D1-C08B-92C4344393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74" y="1988147"/>
            <a:ext cx="70770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503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 다른 유용한 옵션으로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--graph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살펴보자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각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그래프의 형태로 출력하는 방법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--graph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출력 결과 왼쪽에 빨간색 그래프가 보임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C96809-B7EA-019D-2300-3B406993C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385770-317B-C7FB-A97E-CFC55CFAB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3282848"/>
            <a:ext cx="71151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00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명령어를 알아야 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명령어를 알아야 하는 이유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더욱이 어떤 개발 환경에서는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설치할 수 없을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모든 개발자가 그래픽 환경에서 개발하는 것은 아니기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6-2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같은 환경에서는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없이 명령어만으로 버전을 관리</a:t>
            </a:r>
          </a:p>
        </p:txBody>
      </p:sp>
    </p:spTree>
    <p:extLst>
      <p:ext uri="{BB962C8B-B14F-4D97-AF65-F5344CB8AC3E}">
        <p14:creationId xmlns:p14="http://schemas.microsoft.com/office/powerpoint/2010/main" val="2180502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B281C-3E0A-0FB3-7D8F-C6F7C1F749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7" y="1942401"/>
            <a:ext cx="7143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1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다음과 같은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소스트리의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그래프와 유사함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E53206B-211A-E7BD-C7F7-A8098847D3C4}"/>
              </a:ext>
            </a:extLst>
          </p:cNvPr>
          <p:cNvGrpSpPr/>
          <p:nvPr/>
        </p:nvGrpSpPr>
        <p:grpSpPr>
          <a:xfrm>
            <a:off x="597117" y="2293100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4347D9B0-BD07-4E7F-60EC-472539B9B18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6-22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소스트리의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그래프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39E9CA1-1D2F-8A47-BAB0-38716DC7F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17FC7ED-BB33-6B55-1D59-4D7D99304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04010"/>
            <a:ext cx="36671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85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여러 개로 나뉘어지고 합쳐지는 환경에서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--graph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이용하면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가독성을 높일 수 있음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B56269-32DD-226A-C3D7-9309F0DD4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87" y="2518358"/>
            <a:ext cx="71056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21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A26C66-0ADD-66DD-B6B6-2B7A532396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26" y="1987929"/>
            <a:ext cx="71437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355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261166-BFED-4787-CA06-3F4B8BD1B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62" y="1956295"/>
            <a:ext cx="71247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93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마지막으로 알아볼 유용한 옵션은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–branches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모든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조회할 수 있는 옵션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기본적으로 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조회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다음과 같이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쌓여 있는 상황을 생각해 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부분은 실습하지 않아도 무방함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 쌓여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총 다섯 개 쌓여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체크아웃한 상황에서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개만 조회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개가 쌓여 있기 때문임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달리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자신의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속하지 않은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(fourth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fifth 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볼 수 없음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6007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3B26764-4307-30BC-C686-F5AE618FF363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C2DE459B-04F9-38F7-1CEA-BD79865A6F2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6-23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목록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14BE3BD-5D60-AFD8-AAEC-684B6F6A8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EE4923F-AF8B-E1F8-8B2B-783B7EA0A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51620"/>
            <a:ext cx="16383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692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83B29B-A8E6-9B16-E4FE-AAE71664EB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923263"/>
            <a:ext cx="71342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61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B69C53-53FB-E414-C7ED-970BDCC9A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35" y="1936240"/>
            <a:ext cx="71151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74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다섯 개 쌓여 있으니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체크아웃한 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입력하면 다음과 같이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다섯 개가 출력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B5F992-334A-FEDD-40BB-CE107616CE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62" y="2534087"/>
            <a:ext cx="71247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70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명령어를 알아야 하는 이유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4B11F8-2945-AD22-B73D-0A99226F1AB4}"/>
              </a:ext>
            </a:extLst>
          </p:cNvPr>
          <p:cNvGrpSpPr/>
          <p:nvPr/>
        </p:nvGrpSpPr>
        <p:grpSpPr>
          <a:xfrm>
            <a:off x="597117" y="161359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B97E644-AE05-2699-61E7-0C755C1F006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6-2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소스트리를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사용할 수 없는 환경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2614A01-7341-907F-40F0-1471FAC8E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507D540-2D02-BD46-209E-724D4C9E2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88925"/>
            <a:ext cx="5648161" cy="4276984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95C62A6F-C64A-4F0D-83B8-2EBAD419FEEB}"/>
              </a:ext>
            </a:extLst>
          </p:cNvPr>
          <p:cNvSpPr txBox="1">
            <a:spLocks/>
          </p:cNvSpPr>
          <p:nvPr/>
        </p:nvSpPr>
        <p:spPr>
          <a:xfrm>
            <a:off x="269366" y="6134800"/>
            <a:ext cx="6752219" cy="2787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6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7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5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5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4963" lvl="1" indent="0">
              <a:buNone/>
            </a:pPr>
            <a:r>
              <a:rPr lang="ko-KR" altLang="en-US" sz="12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* 출처</a:t>
            </a:r>
            <a:r>
              <a:rPr lang="en-US" altLang="ko-KR" sz="12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https://en.wikipedia.org/wiki/Command-line_interface</a:t>
            </a:r>
            <a:endParaRPr lang="ko-KR" altLang="en-US" sz="12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224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74A5A3-7756-8571-B141-F70751A0E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3" y="1942401"/>
            <a:ext cx="71532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22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153BE4-3FB1-E8DC-111B-7A84F4854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3" y="1942576"/>
            <a:ext cx="71532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4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--branches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붙여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입력하면 모든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목록이 출력되기 때문에 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조회하든 동일한 결과를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--branches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입력하면 이전에는 볼 수 없었던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커밋들까지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조회할 수 있음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7A9E09-294C-765E-C9AA-9D8498291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6" y="3119876"/>
            <a:ext cx="71723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476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7C2CF-F101-F2EB-EABB-DC230F325A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6" y="1943974"/>
            <a:ext cx="72199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1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938801-4667-9D56-1E11-720BD4A13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85" y="1952363"/>
            <a:ext cx="71532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162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만들기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다루는 방법은 다음 장에서 자세히 설명할 예정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 명령어로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다루는 방법을 익히기 전이니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--branches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옵션으로 모든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확인할 수 있다는 정도로만 이해해도 무방함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11558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추가하기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 쌓여 있다고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v1.0.0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태그를 붙이려면 어떻게 해야 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998B83-74B7-0FE9-C8BA-F9B7EBE0E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0" y="2563755"/>
            <a:ext cx="71628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77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추가하기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C6A5A0-81CB-BE2E-4E7E-514539421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34" y="1935803"/>
            <a:ext cx="7086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911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추가하기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이용하면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가리키는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태그를 붙이는 명령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743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추가하기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tag v1.0.0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커밋인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third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commi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v1.0.0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태그가 붙음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9FE876-D859-FB4B-D92A-30BB4AA98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6FE051-B58A-1A0B-1FAA-564C5DD05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23" y="2579136"/>
            <a:ext cx="70866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4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깃 명령어를 알아야 하는 이유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명령어를 알아야 하는 이유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명령어는 수험생처럼 머리에 띠를 두르고 암기하는 것이 아님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우리가 클릭과 더블클릭을 굳이 하나하나 생각하며 구분하지 않듯이 명령어의 의미를 한번 이해하고 반복해서 사용하다 보면 자연스럽게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체화할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지금까지의 내용을 잘 이해하고 따라왔다면 깃과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깃허브를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이미 이해한 상태이므로 조금만 연습하면 명령어를 빠르게 익힐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 파트에서 설명하는 명령어를 한 번에 암기하려 하지 말고 우선 빠른 호흡으로 따라 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그러고 나서 헷갈리는 명령어를 체크해서 절 단위로 복습하길 바람</a:t>
            </a:r>
          </a:p>
        </p:txBody>
      </p:sp>
    </p:spTree>
    <p:extLst>
      <p:ext uri="{BB962C8B-B14F-4D97-AF65-F5344CB8AC3E}">
        <p14:creationId xmlns:p14="http://schemas.microsoft.com/office/powerpoint/2010/main" val="11456372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추가하기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조회하면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v1.0.0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태그가 붙은 것을 볼 수 있음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3DB0F-BC95-A490-D535-730BB6314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AB2698-8BDE-C56A-ACBA-8BFDEA9E1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5" y="2259785"/>
            <a:ext cx="71056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15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추가하기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C0AC5F-1B34-DB02-F7EF-6FF201B54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962237"/>
            <a:ext cx="72009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023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추가하기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가리키는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아닌 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태그를 붙이려면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형식으로 명령을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v0.0.1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태그를 붙이고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v0.0.1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9767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추가하기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해시를 확인해 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5A5375-C8A1-B833-52E2-7B6233E69D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525394-79D4-7335-88EE-E930B00036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5" y="2291505"/>
            <a:ext cx="70770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90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추가하기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tag v0.0.1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입력하면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v0.0.1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태그가 붙음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5934AC-18B6-323F-1C6F-64ACA6AC9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96557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890675-0091-E8BD-FCA0-119079954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2250324"/>
            <a:ext cx="7067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239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추가하기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붙은 태그를 확인해 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D06E48-BF72-3C2F-9395-E2F027670D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96557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611795-50E4-AC64-1417-BF6DF78D7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5" y="2238988"/>
            <a:ext cx="71056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581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--list: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조회하는 실습도 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태그 목록을 조회하는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--list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–l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단순히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라고만 입력해도 됨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FD7DF4-BF57-3B27-FBF0-F7F267AFF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2308021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24DECF-BD6E-5489-E066-D7EE439F6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959305"/>
            <a:ext cx="70961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405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--list: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70E0CC-6491-2823-7C84-31D90DA2FE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60" y="1986880"/>
            <a:ext cx="70961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774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--delete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태그를 삭제하는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--delete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예시로 확인해 보자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5688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6.3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태그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--delete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태그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tag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현재 태그를 확인</a:t>
            </a:r>
            <a:endParaRPr lang="ko-KR" altLang="en-US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C76D8-CC44-E269-25FE-08F6CD81D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9240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52A3AC-516B-C2BB-D50E-BF9552FD3A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06" y="2276344"/>
            <a:ext cx="71247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59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3201</TotalTime>
  <Words>3276</Words>
  <Application>Microsoft Office PowerPoint</Application>
  <PresentationFormat>화면 슬라이드 쇼(4:3)</PresentationFormat>
  <Paragraphs>412</Paragraphs>
  <Slides>103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0" baseType="lpstr">
      <vt:lpstr>KoPub돋움체_Pro Bold</vt:lpstr>
      <vt:lpstr>KoPub돋움체_Pro Light</vt:lpstr>
      <vt:lpstr>KoPub돋움체_Pro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USER</cp:lastModifiedBy>
  <cp:revision>469</cp:revision>
  <dcterms:created xsi:type="dcterms:W3CDTF">2022-07-24T23:33:52Z</dcterms:created>
  <dcterms:modified xsi:type="dcterms:W3CDTF">2022-08-05T10:43:58Z</dcterms:modified>
</cp:coreProperties>
</file>